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60" r:id="rId3"/>
    <p:sldId id="312" r:id="rId4"/>
    <p:sldId id="324" r:id="rId5"/>
    <p:sldId id="329" r:id="rId6"/>
    <p:sldId id="288" r:id="rId7"/>
    <p:sldId id="313" r:id="rId8"/>
    <p:sldId id="291" r:id="rId9"/>
    <p:sldId id="351" r:id="rId10"/>
    <p:sldId id="360" r:id="rId11"/>
    <p:sldId id="344" r:id="rId12"/>
    <p:sldId id="358" r:id="rId13"/>
    <p:sldId id="365" r:id="rId14"/>
    <p:sldId id="361" r:id="rId15"/>
    <p:sldId id="359" r:id="rId16"/>
    <p:sldId id="362" r:id="rId17"/>
    <p:sldId id="340" r:id="rId18"/>
    <p:sldId id="345" r:id="rId19"/>
    <p:sldId id="363" r:id="rId20"/>
    <p:sldId id="364" r:id="rId21"/>
    <p:sldId id="259" r:id="rId2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HY헤드라인M" panose="0203060000010101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wffwf@nate.com" initials="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>
      <p:cViewPr varScale="1">
        <p:scale>
          <a:sx n="155" d="100"/>
          <a:sy n="155" d="100"/>
        </p:scale>
        <p:origin x="368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9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793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30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969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688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493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577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278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940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99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1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514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22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9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05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883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9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76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99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3668" y="2872307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맛집 리뷰 플랫폼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이해규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이정원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한재현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7904" y="2343489"/>
            <a:ext cx="20522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조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17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수행절차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방법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36" y="1082212"/>
            <a:ext cx="7213664" cy="5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9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17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수행절차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방법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68" y="1082212"/>
            <a:ext cx="7213664" cy="5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17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수행절차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방법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68" y="1088038"/>
            <a:ext cx="7213664" cy="5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17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수행절차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방법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1482" r="7201"/>
          <a:stretch/>
        </p:blipFill>
        <p:spPr>
          <a:xfrm>
            <a:off x="1151620" y="1243010"/>
            <a:ext cx="684076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2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17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수행절차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방법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64" y="1082212"/>
            <a:ext cx="7213664" cy="5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17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수행절차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방법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64" y="1082212"/>
            <a:ext cx="7213664" cy="5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71681"/>
            <a:ext cx="17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수행절차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방법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68" y="1085497"/>
            <a:ext cx="7213664" cy="5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3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4903" y="177281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 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539552" y="3501008"/>
            <a:ext cx="12961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8EB722-B229-4B81-B299-CE740B66EDF1}"/>
              </a:ext>
            </a:extLst>
          </p:cNvPr>
          <p:cNvSpPr txBox="1"/>
          <p:nvPr/>
        </p:nvSpPr>
        <p:spPr>
          <a:xfrm>
            <a:off x="179512" y="357301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마무리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2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512" y="271681"/>
            <a:ext cx="1083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마무리 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느낀점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5596" y="1900860"/>
            <a:ext cx="7272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프로젝트 수행상 어려움 극복 사례</a:t>
            </a:r>
          </a:p>
          <a:p>
            <a:r>
              <a:rPr lang="ko-KR" altLang="en-US" dirty="0"/>
              <a:t>프로젝트를 진행하기에 앞서 </a:t>
            </a:r>
            <a:r>
              <a:rPr lang="ko-KR" altLang="en-US" dirty="0" err="1"/>
              <a:t>자바실력</a:t>
            </a:r>
            <a:r>
              <a:rPr lang="ko-KR" altLang="en-US" dirty="0"/>
              <a:t> 등 기본적으로 알아야 할 공부가 부족해서 팀에 큰 도움이 되지 못하고 따라가기 급급했습니다</a:t>
            </a:r>
            <a:r>
              <a:rPr lang="en-US" altLang="ko-KR" dirty="0"/>
              <a:t>. </a:t>
            </a:r>
            <a:r>
              <a:rPr lang="ko-KR" altLang="en-US" dirty="0"/>
              <a:t>그러나 프로젝트 마지막으로 갈수록  팀에 조금이나마 도움이 되기 시작했고 협업을 할 수 있는 실력까지 끌어올리며 프로젝트에 일조했습니다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프로젝트에서 잘한 부분</a:t>
            </a:r>
          </a:p>
          <a:p>
            <a:r>
              <a:rPr lang="en-US" altLang="ko-KR" dirty="0"/>
              <a:t>CLRUD</a:t>
            </a:r>
            <a:r>
              <a:rPr lang="ko-KR" altLang="en-US" dirty="0"/>
              <a:t>를 처음부터 끝까지 진행했다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프로젝트에서 아쉬운 부분</a:t>
            </a:r>
          </a:p>
          <a:p>
            <a:r>
              <a:rPr lang="ko-KR" altLang="en-US" dirty="0"/>
              <a:t>새로운 것을 하기에는 실력이 부족했다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96" y="1331311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이해규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 리더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6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512" y="271681"/>
            <a:ext cx="1083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마무리 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느낀점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5596" y="190086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비대면 시작의 아쉬움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어려운 상황 속에서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비대면으로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프로젝트를 진행하다 보니 팀원들과의 소통이 쉽지만은 않았습니다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하지만 덕분에 </a:t>
            </a:r>
            <a:r>
              <a:rPr lang="en-US" altLang="ko-KR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Github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을 활용할 수 있게 되었고 작은 프로젝트이지만 협업을 경험하게 되었습니다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또한 웹 프로젝트의 시작부터 끝까지 경험해볼 수 있는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team-work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여서 어려우면서도 흥미로웠습니다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언어의 부족함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지도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 업로드 등의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api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사용해보면서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자바언어에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대한 부족함을 한번 더 느끼게 되었습니다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상당히 오랜 시간을 투자해서 프로젝트를 진행했다 생각했는데 무수히 많은 코드와는 달리 결과물이 만족스럽지 못해 아쉽습니다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기본 언어의 중요성을 한번 더 느끼게 되었고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재미또한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느끼게 되었습니다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596" y="1331311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이정원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팀원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5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2607475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</a:t>
            </a:r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115616" y="35730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843808" y="35730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572000" y="35730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372200" y="35730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8821" y="3657439"/>
            <a:ext cx="157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프로젝트 배경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70989" y="365743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구성 및 역할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37331" y="3657439"/>
            <a:ext cx="177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 smtClean="0">
                <a:solidFill>
                  <a:schemeClr val="bg1"/>
                </a:solidFill>
                <a:latin typeface="+mj-ea"/>
              </a:rPr>
              <a:t>수행절차</a:t>
            </a:r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 및 결과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2160" y="365743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마무리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512" y="271681"/>
            <a:ext cx="1083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마무리 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느낀점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345755"/>
            <a:ext cx="72728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</a:rPr>
              <a:t>1. </a:t>
            </a:r>
            <a:r>
              <a:rPr lang="ko-KR" altLang="en-US" dirty="0">
                <a:solidFill>
                  <a:prstClr val="black"/>
                </a:solidFill>
              </a:rPr>
              <a:t>프로젝트 수행상 어려움 극복 사례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처음에 온라인으로 진행하다 보니 의사소통이 힘들었고 서로 잘 알지 못하다 보니 적극적인 의견 표출이 힘들었다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 err="1">
                <a:solidFill>
                  <a:prstClr val="black"/>
                </a:solidFill>
              </a:rPr>
              <a:t>그러다보니</a:t>
            </a:r>
            <a:r>
              <a:rPr lang="ko-KR" altLang="en-US" dirty="0">
                <a:solidFill>
                  <a:prstClr val="black"/>
                </a:solidFill>
              </a:rPr>
              <a:t> 초반에 프로젝트를 어떻게 </a:t>
            </a:r>
            <a:r>
              <a:rPr lang="ko-KR" altLang="en-US" dirty="0" err="1">
                <a:solidFill>
                  <a:prstClr val="black"/>
                </a:solidFill>
              </a:rPr>
              <a:t>진행할지에</a:t>
            </a:r>
            <a:r>
              <a:rPr lang="ko-KR" altLang="en-US" dirty="0">
                <a:solidFill>
                  <a:prstClr val="black"/>
                </a:solidFill>
              </a:rPr>
              <a:t> 대한 명확한 틀을 설계하지 못한 부분이 가장 치명적이었다고 생각한다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하지만 이후에 </a:t>
            </a:r>
            <a:r>
              <a:rPr lang="en-US" altLang="ko-KR" dirty="0" err="1">
                <a:solidFill>
                  <a:prstClr val="black"/>
                </a:solidFill>
              </a:rPr>
              <a:t>github</a:t>
            </a:r>
            <a:r>
              <a:rPr lang="ko-KR" altLang="en-US" dirty="0">
                <a:solidFill>
                  <a:prstClr val="black"/>
                </a:solidFill>
              </a:rPr>
              <a:t>를 이용해 각자의 진행과정을 매일매일 조금씩이나마 합칠 수 있어서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현재 어느 정도 진행되었는지 확인할 수 있었고 앞으로 어떤 작업을 추가로 더 해야할지 파악하며 방향을 잡아갈 수 있었다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프로젝트에서 잘한 부분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내가 맡은 부분은 문제없이 작동하도록 작업을 했고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작업하면서 얻은 정보를 바탕으로 다른 조원들 작업에 도움을 주었다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</a:rPr>
              <a:t>3. </a:t>
            </a:r>
            <a:r>
              <a:rPr lang="ko-KR" altLang="en-US" dirty="0">
                <a:solidFill>
                  <a:prstClr val="black"/>
                </a:solidFill>
              </a:rPr>
              <a:t>프로젝트에서 아쉬운 부분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초반에 시간 투자를 많이 안한 부분이 제일 아쉽다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처음 배우는 내용이라 바로바로 이해가 </a:t>
            </a:r>
            <a:r>
              <a:rPr lang="ko-KR" altLang="en-US" dirty="0" err="1">
                <a:solidFill>
                  <a:prstClr val="black"/>
                </a:solidFill>
              </a:rPr>
              <a:t>안되다보니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'</a:t>
            </a:r>
            <a:r>
              <a:rPr lang="ko-KR" altLang="en-US" dirty="0">
                <a:solidFill>
                  <a:prstClr val="black"/>
                </a:solidFill>
              </a:rPr>
              <a:t>과연 내가 이걸 할 수 있을까</a:t>
            </a:r>
            <a:r>
              <a:rPr lang="en-US" altLang="ko-KR" dirty="0">
                <a:solidFill>
                  <a:prstClr val="black"/>
                </a:solidFill>
              </a:rPr>
              <a:t>?'</a:t>
            </a:r>
            <a:r>
              <a:rPr lang="ko-KR" altLang="en-US" dirty="0">
                <a:solidFill>
                  <a:prstClr val="black"/>
                </a:solidFill>
              </a:rPr>
              <a:t>라는 생각에 열정이 부족했었다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그런데 수업 내용 복습하면서 </a:t>
            </a:r>
            <a:r>
              <a:rPr lang="ko-KR" altLang="en-US" dirty="0" err="1">
                <a:solidFill>
                  <a:prstClr val="black"/>
                </a:solidFill>
              </a:rPr>
              <a:t>작업하다보니</a:t>
            </a:r>
            <a:r>
              <a:rPr lang="ko-KR" altLang="en-US" dirty="0">
                <a:solidFill>
                  <a:prstClr val="black"/>
                </a:solidFill>
              </a:rPr>
              <a:t> 생각보다 금방 됐었다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처음부터 의욕적으로 했었으면 훨씬 발전된 결과물이 </a:t>
            </a:r>
            <a:r>
              <a:rPr lang="ko-KR" altLang="en-US" dirty="0" err="1">
                <a:solidFill>
                  <a:prstClr val="black"/>
                </a:solidFill>
              </a:rPr>
              <a:t>나왔을거라고</a:t>
            </a:r>
            <a:r>
              <a:rPr lang="ko-KR" altLang="en-US" dirty="0">
                <a:solidFill>
                  <a:prstClr val="black"/>
                </a:solidFill>
              </a:rPr>
              <a:t> 생각한다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94076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한재현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팀원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5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4903" y="177281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539552" y="3501008"/>
            <a:ext cx="12961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8EB722-B229-4B81-B299-CE740B66EDF1}"/>
              </a:ext>
            </a:extLst>
          </p:cNvPr>
          <p:cNvSpPr txBox="1"/>
          <p:nvPr/>
        </p:nvSpPr>
        <p:spPr>
          <a:xfrm>
            <a:off x="-108520" y="348011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9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배경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5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4116" y="27168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프로젝트 배경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237913"/>
              </p:ext>
            </p:extLst>
          </p:nvPr>
        </p:nvGraphicFramePr>
        <p:xfrm>
          <a:off x="270182" y="1911956"/>
          <a:ext cx="8603636" cy="2926012"/>
        </p:xfrm>
        <a:graphic>
          <a:graphicData uri="http://schemas.openxmlformats.org/drawingml/2006/table">
            <a:tbl>
              <a:tblPr/>
              <a:tblGrid>
                <a:gridCol w="8603636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41514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</a:t>
                      </a:r>
                      <a:r>
                        <a:rPr lang="ko-KR" altLang="en-US" sz="2400" b="1" i="0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배경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2446309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 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8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맛집 리뷰 플랫폼 제작</a:t>
                      </a:r>
                      <a:endParaRPr lang="en-US" altLang="ko-KR" sz="1800" b="1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목적 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구성요소의 이해와 실제 웹 프로젝트 경험</a:t>
                      </a:r>
                      <a:endParaRPr lang="en-US" altLang="ko-KR" sz="1800" b="1" i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개요 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Spring </a:t>
                      </a: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자바를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활용한 </a:t>
                      </a: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어플리케이션 및 서비스 제작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4903" y="177281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 </a:t>
            </a:r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539552" y="3501008"/>
            <a:ext cx="12961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8EB722-B229-4B81-B299-CE740B66EDF1}"/>
              </a:ext>
            </a:extLst>
          </p:cNvPr>
          <p:cNvSpPr txBox="1"/>
          <p:nvPr/>
        </p:nvSpPr>
        <p:spPr>
          <a:xfrm>
            <a:off x="-31035" y="350700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구성 및 역할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86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5450" y="271681"/>
            <a:ext cx="16722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smtClean="0">
                <a:solidFill>
                  <a:schemeClr val="bg1"/>
                </a:solidFill>
              </a:rPr>
              <a:t>프로젝트 팀 구성 및 역할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306886"/>
              </p:ext>
            </p:extLst>
          </p:nvPr>
        </p:nvGraphicFramePr>
        <p:xfrm>
          <a:off x="270182" y="1911956"/>
          <a:ext cx="8603636" cy="4181340"/>
        </p:xfrm>
        <a:graphic>
          <a:graphicData uri="http://schemas.openxmlformats.org/drawingml/2006/table">
            <a:tbl>
              <a:tblPr/>
              <a:tblGrid>
                <a:gridCol w="1925554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6678082">
                  <a:extLst>
                    <a:ext uri="{9D8B030D-6E8A-4147-A177-3AD203B41FA5}">
                      <a16:colId xmlns:a16="http://schemas.microsoft.com/office/drawing/2014/main" val="2690169150"/>
                    </a:ext>
                  </a:extLst>
                </a:gridCol>
              </a:tblGrid>
              <a:tr h="60664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구성원 및 역할</a:t>
                      </a:r>
                      <a:endParaRPr lang="en-US" altLang="ko-KR" sz="2400" b="1" i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119156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이해규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리더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식당 정보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view, DB </a:t>
                      </a: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 및 구현</a:t>
                      </a:r>
                      <a:endParaRPr lang="en-US" altLang="ko-KR" sz="1800" b="1" i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  <a:tr h="119156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이정원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리뷰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view, DB </a:t>
                      </a: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 및 구현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303006"/>
                  </a:ext>
                </a:extLst>
              </a:tr>
              <a:tr h="119156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한재현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 및 로그인</a:t>
                      </a:r>
                      <a:r>
                        <a:rPr lang="en-US" altLang="ko-KR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view, DB </a:t>
                      </a:r>
                      <a:r>
                        <a:rPr lang="ko-KR" altLang="en-US" sz="18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 및 구현</a:t>
                      </a:r>
                      <a:endParaRPr lang="en-US" altLang="ko-KR" sz="1800" b="1" i="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469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98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4903" y="1772816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 </a:t>
            </a:r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539552" y="3501008"/>
            <a:ext cx="12961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8EB722-B229-4B81-B299-CE740B66EDF1}"/>
              </a:ext>
            </a:extLst>
          </p:cNvPr>
          <p:cNvSpPr txBox="1"/>
          <p:nvPr/>
        </p:nvSpPr>
        <p:spPr>
          <a:xfrm>
            <a:off x="-31035" y="3507006"/>
            <a:ext cx="84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80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수행절차</a:t>
            </a:r>
            <a:r>
              <a:rPr lang="ko-KR" altLang="en-US" sz="8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및 결과</a:t>
            </a:r>
            <a:endParaRPr lang="ko-KR" altLang="en-US" sz="8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7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19" y="271681"/>
            <a:ext cx="17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1200" b="1" spc="-150" dirty="0" err="1" smtClean="0">
                <a:solidFill>
                  <a:schemeClr val="bg1"/>
                </a:solidFill>
              </a:rPr>
              <a:t>수행절차</a:t>
            </a:r>
            <a:r>
              <a:rPr lang="ko-KR" altLang="en-US" sz="1200" b="1" spc="-150" dirty="0" smtClean="0">
                <a:solidFill>
                  <a:schemeClr val="bg1"/>
                </a:solidFill>
              </a:rPr>
              <a:t> 및 결과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68" y="1088038"/>
            <a:ext cx="7213664" cy="5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9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19" y="271681"/>
            <a:ext cx="17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</a:t>
            </a: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수행절차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</a:t>
            </a:r>
            <a:r>
              <a:rPr lang="ko-KR" altLang="en-US" sz="1200" b="1" spc="-15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결과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68" y="1088038"/>
            <a:ext cx="7213664" cy="5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</TotalTime>
  <Words>471</Words>
  <Application>Microsoft Office PowerPoint</Application>
  <PresentationFormat>화면 슬라이드 쇼(4:3)</PresentationFormat>
  <Paragraphs>119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나눔고딕</vt:lpstr>
      <vt:lpstr>맑은 고딕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yy</cp:lastModifiedBy>
  <cp:revision>150</cp:revision>
  <dcterms:created xsi:type="dcterms:W3CDTF">2016-11-03T20:47:04Z</dcterms:created>
  <dcterms:modified xsi:type="dcterms:W3CDTF">2021-11-05T14:20:28Z</dcterms:modified>
</cp:coreProperties>
</file>